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9" r:id="rId4"/>
    <p:sldId id="1142" r:id="rId5"/>
    <p:sldId id="1143" r:id="rId6"/>
    <p:sldId id="1144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is impolite for a guest to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请自拟一句话作答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09" y="868799"/>
            <a:ext cx="3733391" cy="454608"/>
          </a:xfrm>
          <a:prstGeom prst="rect">
            <a:avLst/>
          </a:prstGeom>
        </p:spPr>
      </p:pic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7946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impolite for a guest to talk loudly.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该题为开放性题目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49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介绍了中西方国家不同的待客之道。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091531"/>
            <a:ext cx="11485848" cy="1257349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567240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  <p:pic>
        <p:nvPicPr>
          <p:cNvPr id="4" name="th96.jpg" descr="id:21474869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38314" y="2083843"/>
            <a:ext cx="6535125" cy="29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7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eyes of many foreigners, the Chinese are the best hosts and the worst guests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Western hosts sometimes look rude in the eyes of Chinese guests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because the guest-host relationship in China is quite different from that in some Western countries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guests are almost like gods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Whenever I enter a Chinese friend’s home, there is always fruit on the table for me, and someone is quick to bring me a cup of tea or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West, generally the guest is not a god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Acting according to the host’s way of doing things is usual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guest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wife’s mother, a very kind Chinese lady, doesn’t smoke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see some of her guests smoking in her house, as a non-smoker, I feel unhappy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I want to stop them directly, but I must realize that in China, to be a good host, she must not do that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most North American homes, if you are a guest, and the hosts are not smokers, you should not smoke in their houses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very least, you should ask “Is it OK if I smoke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don’t be surprised if they say, “No, you can’t smoke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my culture, if you smoke in their houses, you are a bad guest, but if they don’t allow you to smoke in their houses, they are not rude hosts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no matter where you are, the best way to be a good guest is to adapt to the local customs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as the saying goes, “When in Rome, do as the Romans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many foreigners, who are the best hosts and the worst guests in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5" y="1404202"/>
            <a:ext cx="1917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The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Chinese.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eyes of many foreigners, the Chinese are the best hosts and the worst guests in the world.”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在很多外国人眼中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中国人是世界上最好的主人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最差的客人。故可知答案。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usual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guest in the West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315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Acting according to the host’s way of doing things.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85799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“Acting according to the host’s way of doing things is usual behaviour for a guest.”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根据主人做事的方式行动是西方客人的惯常行为。故可知答案。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writer feel when he sees some guests smoking in his wife’s mother’s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78134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feels unhappy.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I see some of her guests smoking in her house, as a non-smoker, I feel unhappy.”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当作者看到有人在他岳母的屋子里吸烟时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他感到很不高兴。故可知答案。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guest wants to smoke in an American host’s home, what question should he ask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2947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 it OK if I smoke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18301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very least, you should ask ‘Is it OK if I smoke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你可以这样问：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如果我抽烟的话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可以吗？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故可知答案。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676</Words>
  <Application>Microsoft Office PowerPoint</Application>
  <PresentationFormat>自定义</PresentationFormat>
  <Paragraphs>28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2025-09-17T01:30:24Z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